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718" autoAdjust="0"/>
  </p:normalViewPr>
  <p:slideViewPr>
    <p:cSldViewPr>
      <p:cViewPr varScale="1">
        <p:scale>
          <a:sx n="82" d="100"/>
          <a:sy n="82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3F0E2A-79AD-4CD1-85D1-09BB2BC0315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51520B-62B3-4A81-8417-90790306C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F0E2A-79AD-4CD1-85D1-09BB2BC0315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1520B-62B3-4A81-8417-90790306C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F0E2A-79AD-4CD1-85D1-09BB2BC0315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1520B-62B3-4A81-8417-90790306C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F0E2A-79AD-4CD1-85D1-09BB2BC0315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1520B-62B3-4A81-8417-90790306C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F0E2A-79AD-4CD1-85D1-09BB2BC0315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1520B-62B3-4A81-8417-90790306C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F0E2A-79AD-4CD1-85D1-09BB2BC0315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1520B-62B3-4A81-8417-90790306C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F0E2A-79AD-4CD1-85D1-09BB2BC0315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1520B-62B3-4A81-8417-90790306C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F0E2A-79AD-4CD1-85D1-09BB2BC0315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1520B-62B3-4A81-8417-90790306C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F0E2A-79AD-4CD1-85D1-09BB2BC0315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1520B-62B3-4A81-8417-90790306C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3F0E2A-79AD-4CD1-85D1-09BB2BC0315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1520B-62B3-4A81-8417-90790306C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3F0E2A-79AD-4CD1-85D1-09BB2BC0315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51520B-62B3-4A81-8417-90790306C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3F0E2A-79AD-4CD1-85D1-09BB2BC0315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51520B-62B3-4A81-8417-90790306C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Clauses and Phrases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Basic Units of a Sentence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v\Pictures\classes fall 2010\PA12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4913" y="-903288"/>
            <a:ext cx="11555413" cy="866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v\Pictures\classes fall 2010\PA120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4913" y="-903288"/>
            <a:ext cx="11555413" cy="866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v\Pictures\classes fall 2010\PA120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4913" y="-903288"/>
            <a:ext cx="11555413" cy="866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810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Phrase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A group of related words with no </a:t>
            </a:r>
          </a:p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subject or verb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438400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Examples: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Running through the woods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After a beautiful snowfall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To enjoy the thrilling ride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9718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 group of related words with a subject and verb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3363977" y="1295400"/>
            <a:ext cx="2416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Clause</a:t>
            </a:r>
            <a:endParaRPr lang="en-US" sz="5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1. Independent Clause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1242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2"/>
                </a:solidFill>
              </a:rPr>
              <a:t> Makes sense all by itself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2"/>
                </a:solidFill>
              </a:rPr>
              <a:t> Can stand alone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2"/>
                </a:solidFill>
              </a:rPr>
              <a:t> Is a simple sentence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Examples: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905000"/>
            <a:ext cx="5715000" cy="396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Julia liked eating hamburgers and French fries.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The play was funny.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I missed the big game.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2. Dependent Clause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133600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Does not express a complete thought</a:t>
            </a:r>
          </a:p>
          <a:p>
            <a:pPr>
              <a:buFont typeface="Arial" pitchFamily="34" charset="0"/>
              <a:buChar char="•"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Cannot stand alone</a:t>
            </a:r>
          </a:p>
          <a:p>
            <a:pPr>
              <a:buFont typeface="Arial" pitchFamily="34" charset="0"/>
              <a:buChar char="•"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Introduced by a dependent word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72033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Dependent words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09800"/>
            <a:ext cx="8001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Page 484 in textbook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after		before	if	unless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</a:rPr>
              <a:t>lthough	while		until	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Who		which		that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133600"/>
            <a:ext cx="647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7030A0"/>
                </a:solidFill>
              </a:rPr>
              <a:t>Although</a:t>
            </a:r>
            <a:r>
              <a:rPr lang="en-US" sz="3600" dirty="0" smtClean="0">
                <a:solidFill>
                  <a:srgbClr val="FF0000"/>
                </a:solidFill>
              </a:rPr>
              <a:t> Julie liked eating </a:t>
            </a:r>
            <a:r>
              <a:rPr lang="en-US" sz="3600" smtClean="0">
                <a:solidFill>
                  <a:srgbClr val="FF0000"/>
                </a:solidFill>
              </a:rPr>
              <a:t>French fries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3600" dirty="0">
              <a:solidFill>
                <a:srgbClr val="7030A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7030A0"/>
                </a:solidFill>
              </a:rPr>
              <a:t>Because </a:t>
            </a:r>
            <a:r>
              <a:rPr lang="en-US" sz="3600" dirty="0" smtClean="0">
                <a:solidFill>
                  <a:srgbClr val="FF0000"/>
                </a:solidFill>
              </a:rPr>
              <a:t>the play was funny</a:t>
            </a:r>
          </a:p>
          <a:p>
            <a:pPr algn="ctr">
              <a:buFont typeface="Arial" pitchFamily="34" charset="0"/>
              <a:buChar char="•"/>
            </a:pPr>
            <a:endParaRPr lang="en-US" sz="3600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7030A0"/>
                </a:solidFill>
              </a:rPr>
              <a:t>After </a:t>
            </a:r>
            <a:r>
              <a:rPr lang="en-US" sz="3600" dirty="0" smtClean="0">
                <a:solidFill>
                  <a:srgbClr val="FF0000"/>
                </a:solidFill>
              </a:rPr>
              <a:t>I missed the big game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Practice: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smtClean="0"/>
              <a:t>Because I was sick and missed the game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Please, eat your supper!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Stop!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After a great evening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When Harry and Sally were young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219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DC, IC, or Phrase?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119</TotalTime>
  <Words>167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Clauses and Phrases</vt:lpstr>
      <vt:lpstr>Slide 2</vt:lpstr>
      <vt:lpstr>Slide 3</vt:lpstr>
      <vt:lpstr>Slide 4</vt:lpstr>
      <vt:lpstr>Examples:</vt:lpstr>
      <vt:lpstr>2. Dependent Clause</vt:lpstr>
      <vt:lpstr>Slide 7</vt:lpstr>
      <vt:lpstr>Examples:</vt:lpstr>
      <vt:lpstr>Practice: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Clauses and Phrases</dc:title>
  <dc:creator>Bev</dc:creator>
  <cp:lastModifiedBy>Bev</cp:lastModifiedBy>
  <cp:revision>16</cp:revision>
  <dcterms:created xsi:type="dcterms:W3CDTF">2009-10-30T00:08:53Z</dcterms:created>
  <dcterms:modified xsi:type="dcterms:W3CDTF">2010-11-07T19:53:34Z</dcterms:modified>
</cp:coreProperties>
</file>